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alid Rabah" userId="1c0293b3e8bd12fc" providerId="LiveId" clId="{305BF186-8488-4AE0-A7C7-1195CAB0529A}"/>
    <pc:docChg chg="undo custSel addSld modSld">
      <pc:chgData name="Ualid Rabah" userId="1c0293b3e8bd12fc" providerId="LiveId" clId="{305BF186-8488-4AE0-A7C7-1195CAB0529A}" dt="2025-06-07T01:09:54.889" v="2535" actId="20577"/>
      <pc:docMkLst>
        <pc:docMk/>
      </pc:docMkLst>
      <pc:sldChg chg="modSp mod">
        <pc:chgData name="Ualid Rabah" userId="1c0293b3e8bd12fc" providerId="LiveId" clId="{305BF186-8488-4AE0-A7C7-1195CAB0529A}" dt="2025-06-06T23:49:10.421" v="9" actId="20577"/>
        <pc:sldMkLst>
          <pc:docMk/>
          <pc:sldMk cId="858572922" sldId="256"/>
        </pc:sldMkLst>
        <pc:spChg chg="mod">
          <ac:chgData name="Ualid Rabah" userId="1c0293b3e8bd12fc" providerId="LiveId" clId="{305BF186-8488-4AE0-A7C7-1195CAB0529A}" dt="2025-06-06T23:49:10.421" v="9" actId="20577"/>
          <ac:spMkLst>
            <pc:docMk/>
            <pc:sldMk cId="858572922" sldId="256"/>
            <ac:spMk id="3" creationId="{7C61C175-63B2-9FE7-1C4D-CD38964786F7}"/>
          </ac:spMkLst>
        </pc:spChg>
      </pc:sldChg>
      <pc:sldChg chg="modSp mod">
        <pc:chgData name="Ualid Rabah" userId="1c0293b3e8bd12fc" providerId="LiveId" clId="{305BF186-8488-4AE0-A7C7-1195CAB0529A}" dt="2025-06-06T23:52:00.311" v="61" actId="20577"/>
        <pc:sldMkLst>
          <pc:docMk/>
          <pc:sldMk cId="843219507" sldId="257"/>
        </pc:sldMkLst>
        <pc:spChg chg="mod">
          <ac:chgData name="Ualid Rabah" userId="1c0293b3e8bd12fc" providerId="LiveId" clId="{305BF186-8488-4AE0-A7C7-1195CAB0529A}" dt="2025-06-06T23:52:00.311" v="61" actId="20577"/>
          <ac:spMkLst>
            <pc:docMk/>
            <pc:sldMk cId="843219507" sldId="257"/>
            <ac:spMk id="3" creationId="{63A41DC5-9860-2549-CFFB-D46280677DCC}"/>
          </ac:spMkLst>
        </pc:spChg>
      </pc:sldChg>
      <pc:sldChg chg="modSp mod">
        <pc:chgData name="Ualid Rabah" userId="1c0293b3e8bd12fc" providerId="LiveId" clId="{305BF186-8488-4AE0-A7C7-1195CAB0529A}" dt="2025-06-06T23:56:24.414" v="114" actId="20577"/>
        <pc:sldMkLst>
          <pc:docMk/>
          <pc:sldMk cId="823214008" sldId="258"/>
        </pc:sldMkLst>
        <pc:spChg chg="mod">
          <ac:chgData name="Ualid Rabah" userId="1c0293b3e8bd12fc" providerId="LiveId" clId="{305BF186-8488-4AE0-A7C7-1195CAB0529A}" dt="2025-06-06T23:52:28.005" v="63" actId="20577"/>
          <ac:spMkLst>
            <pc:docMk/>
            <pc:sldMk cId="823214008" sldId="258"/>
            <ac:spMk id="2" creationId="{16ACC783-548B-E26A-D3B6-8F2DCE669659}"/>
          </ac:spMkLst>
        </pc:spChg>
        <pc:spChg chg="mod">
          <ac:chgData name="Ualid Rabah" userId="1c0293b3e8bd12fc" providerId="LiveId" clId="{305BF186-8488-4AE0-A7C7-1195CAB0529A}" dt="2025-06-06T23:56:24.414" v="114" actId="20577"/>
          <ac:spMkLst>
            <pc:docMk/>
            <pc:sldMk cId="823214008" sldId="258"/>
            <ac:spMk id="3" creationId="{A71F103A-FA9E-B1D4-866B-B2F890D2481C}"/>
          </ac:spMkLst>
        </pc:spChg>
      </pc:sldChg>
      <pc:sldChg chg="modSp mod">
        <pc:chgData name="Ualid Rabah" userId="1c0293b3e8bd12fc" providerId="LiveId" clId="{305BF186-8488-4AE0-A7C7-1195CAB0529A}" dt="2025-06-07T00:00:49.396" v="375" actId="113"/>
        <pc:sldMkLst>
          <pc:docMk/>
          <pc:sldMk cId="1032310275" sldId="259"/>
        </pc:sldMkLst>
        <pc:spChg chg="mod">
          <ac:chgData name="Ualid Rabah" userId="1c0293b3e8bd12fc" providerId="LiveId" clId="{305BF186-8488-4AE0-A7C7-1195CAB0529A}" dt="2025-06-07T00:00:49.396" v="375" actId="113"/>
          <ac:spMkLst>
            <pc:docMk/>
            <pc:sldMk cId="1032310275" sldId="259"/>
            <ac:spMk id="3" creationId="{6098B826-D483-3335-0F8A-BBDFD4945653}"/>
          </ac:spMkLst>
        </pc:spChg>
      </pc:sldChg>
      <pc:sldChg chg="modSp mod">
        <pc:chgData name="Ualid Rabah" userId="1c0293b3e8bd12fc" providerId="LiveId" clId="{305BF186-8488-4AE0-A7C7-1195CAB0529A}" dt="2025-06-07T00:05:58.782" v="675" actId="20577"/>
        <pc:sldMkLst>
          <pc:docMk/>
          <pc:sldMk cId="1401353569" sldId="261"/>
        </pc:sldMkLst>
        <pc:spChg chg="mod">
          <ac:chgData name="Ualid Rabah" userId="1c0293b3e8bd12fc" providerId="LiveId" clId="{305BF186-8488-4AE0-A7C7-1195CAB0529A}" dt="2025-06-07T00:05:58.782" v="675" actId="20577"/>
          <ac:spMkLst>
            <pc:docMk/>
            <pc:sldMk cId="1401353569" sldId="261"/>
            <ac:spMk id="3" creationId="{31AE2EC7-5BB4-E258-6590-7F16E05836C3}"/>
          </ac:spMkLst>
        </pc:spChg>
      </pc:sldChg>
      <pc:sldChg chg="modSp mod">
        <pc:chgData name="Ualid Rabah" userId="1c0293b3e8bd12fc" providerId="LiveId" clId="{305BF186-8488-4AE0-A7C7-1195CAB0529A}" dt="2025-06-07T00:17:16.102" v="976" actId="113"/>
        <pc:sldMkLst>
          <pc:docMk/>
          <pc:sldMk cId="586093303" sldId="262"/>
        </pc:sldMkLst>
        <pc:spChg chg="mod">
          <ac:chgData name="Ualid Rabah" userId="1c0293b3e8bd12fc" providerId="LiveId" clId="{305BF186-8488-4AE0-A7C7-1195CAB0529A}" dt="2025-06-07T00:11:12.614" v="714" actId="20577"/>
          <ac:spMkLst>
            <pc:docMk/>
            <pc:sldMk cId="586093303" sldId="262"/>
            <ac:spMk id="2" creationId="{C8BC22F1-E067-C419-11EF-1C8D8A8EC46B}"/>
          </ac:spMkLst>
        </pc:spChg>
        <pc:spChg chg="mod">
          <ac:chgData name="Ualid Rabah" userId="1c0293b3e8bd12fc" providerId="LiveId" clId="{305BF186-8488-4AE0-A7C7-1195CAB0529A}" dt="2025-06-07T00:17:16.102" v="976" actId="113"/>
          <ac:spMkLst>
            <pc:docMk/>
            <pc:sldMk cId="586093303" sldId="262"/>
            <ac:spMk id="3" creationId="{EDCE2D1A-318B-D22B-6BF3-BDE9589D3411}"/>
          </ac:spMkLst>
        </pc:spChg>
      </pc:sldChg>
      <pc:sldChg chg="modSp mod">
        <pc:chgData name="Ualid Rabah" userId="1c0293b3e8bd12fc" providerId="LiveId" clId="{305BF186-8488-4AE0-A7C7-1195CAB0529A}" dt="2025-06-07T00:20:28.742" v="1172" actId="14100"/>
        <pc:sldMkLst>
          <pc:docMk/>
          <pc:sldMk cId="2629113673" sldId="263"/>
        </pc:sldMkLst>
        <pc:spChg chg="mod">
          <ac:chgData name="Ualid Rabah" userId="1c0293b3e8bd12fc" providerId="LiveId" clId="{305BF186-8488-4AE0-A7C7-1195CAB0529A}" dt="2025-06-07T00:17:30.198" v="978" actId="20577"/>
          <ac:spMkLst>
            <pc:docMk/>
            <pc:sldMk cId="2629113673" sldId="263"/>
            <ac:spMk id="2" creationId="{12CCD745-FD3E-08C5-DC1B-5E8C96F33925}"/>
          </ac:spMkLst>
        </pc:spChg>
        <pc:spChg chg="mod">
          <ac:chgData name="Ualid Rabah" userId="1c0293b3e8bd12fc" providerId="LiveId" clId="{305BF186-8488-4AE0-A7C7-1195CAB0529A}" dt="2025-06-07T00:20:28.742" v="1172" actId="14100"/>
          <ac:spMkLst>
            <pc:docMk/>
            <pc:sldMk cId="2629113673" sldId="263"/>
            <ac:spMk id="3" creationId="{2304ED72-3C37-E357-FD67-83550EB2DE1E}"/>
          </ac:spMkLst>
        </pc:spChg>
      </pc:sldChg>
      <pc:sldChg chg="modSp mod">
        <pc:chgData name="Ualid Rabah" userId="1c0293b3e8bd12fc" providerId="LiveId" clId="{305BF186-8488-4AE0-A7C7-1195CAB0529A}" dt="2025-06-07T00:23:54.608" v="1432" actId="255"/>
        <pc:sldMkLst>
          <pc:docMk/>
          <pc:sldMk cId="505748325" sldId="264"/>
        </pc:sldMkLst>
        <pc:spChg chg="mod">
          <ac:chgData name="Ualid Rabah" userId="1c0293b3e8bd12fc" providerId="LiveId" clId="{305BF186-8488-4AE0-A7C7-1195CAB0529A}" dt="2025-06-07T00:20:45.367" v="1174" actId="20577"/>
          <ac:spMkLst>
            <pc:docMk/>
            <pc:sldMk cId="505748325" sldId="264"/>
            <ac:spMk id="2" creationId="{7E4877BF-A7A9-D231-A841-CF695C92BD1A}"/>
          </ac:spMkLst>
        </pc:spChg>
        <pc:spChg chg="mod">
          <ac:chgData name="Ualid Rabah" userId="1c0293b3e8bd12fc" providerId="LiveId" clId="{305BF186-8488-4AE0-A7C7-1195CAB0529A}" dt="2025-06-07T00:23:54.608" v="1432" actId="255"/>
          <ac:spMkLst>
            <pc:docMk/>
            <pc:sldMk cId="505748325" sldId="264"/>
            <ac:spMk id="3" creationId="{CFEC1985-F7D2-FC8D-B61A-BA2D1D47CAB8}"/>
          </ac:spMkLst>
        </pc:spChg>
      </pc:sldChg>
      <pc:sldChg chg="modSp mod">
        <pc:chgData name="Ualid Rabah" userId="1c0293b3e8bd12fc" providerId="LiveId" clId="{305BF186-8488-4AE0-A7C7-1195CAB0529A}" dt="2025-06-07T00:24:30.107" v="1434" actId="20577"/>
        <pc:sldMkLst>
          <pc:docMk/>
          <pc:sldMk cId="1409130893" sldId="265"/>
        </pc:sldMkLst>
        <pc:spChg chg="mod">
          <ac:chgData name="Ualid Rabah" userId="1c0293b3e8bd12fc" providerId="LiveId" clId="{305BF186-8488-4AE0-A7C7-1195CAB0529A}" dt="2025-06-07T00:24:30.107" v="1434" actId="20577"/>
          <ac:spMkLst>
            <pc:docMk/>
            <pc:sldMk cId="1409130893" sldId="265"/>
            <ac:spMk id="2" creationId="{D115A630-C447-9F09-62D0-D2D875F6849A}"/>
          </ac:spMkLst>
        </pc:spChg>
      </pc:sldChg>
      <pc:sldChg chg="modSp mod">
        <pc:chgData name="Ualid Rabah" userId="1c0293b3e8bd12fc" providerId="LiveId" clId="{305BF186-8488-4AE0-A7C7-1195CAB0529A}" dt="2025-06-07T00:25:30.332" v="1445" actId="20577"/>
        <pc:sldMkLst>
          <pc:docMk/>
          <pc:sldMk cId="1475998262" sldId="266"/>
        </pc:sldMkLst>
        <pc:spChg chg="mod">
          <ac:chgData name="Ualid Rabah" userId="1c0293b3e8bd12fc" providerId="LiveId" clId="{305BF186-8488-4AE0-A7C7-1195CAB0529A}" dt="2025-06-07T00:24:53.444" v="1436" actId="20577"/>
          <ac:spMkLst>
            <pc:docMk/>
            <pc:sldMk cId="1475998262" sldId="266"/>
            <ac:spMk id="2" creationId="{6DB084AB-B28A-927D-772B-BF5B571008DC}"/>
          </ac:spMkLst>
        </pc:spChg>
        <pc:spChg chg="mod">
          <ac:chgData name="Ualid Rabah" userId="1c0293b3e8bd12fc" providerId="LiveId" clId="{305BF186-8488-4AE0-A7C7-1195CAB0529A}" dt="2025-06-07T00:25:30.332" v="1445" actId="20577"/>
          <ac:spMkLst>
            <pc:docMk/>
            <pc:sldMk cId="1475998262" sldId="266"/>
            <ac:spMk id="3" creationId="{C051EE34-3F17-F1DF-4D74-84D8B436BE56}"/>
          </ac:spMkLst>
        </pc:spChg>
      </pc:sldChg>
      <pc:sldChg chg="modSp mod">
        <pc:chgData name="Ualid Rabah" userId="1c0293b3e8bd12fc" providerId="LiveId" clId="{305BF186-8488-4AE0-A7C7-1195CAB0529A}" dt="2025-06-07T00:27:20.486" v="1483" actId="113"/>
        <pc:sldMkLst>
          <pc:docMk/>
          <pc:sldMk cId="3604816802" sldId="267"/>
        </pc:sldMkLst>
        <pc:spChg chg="mod">
          <ac:chgData name="Ualid Rabah" userId="1c0293b3e8bd12fc" providerId="LiveId" clId="{305BF186-8488-4AE0-A7C7-1195CAB0529A}" dt="2025-06-07T00:25:42.964" v="1448" actId="20577"/>
          <ac:spMkLst>
            <pc:docMk/>
            <pc:sldMk cId="3604816802" sldId="267"/>
            <ac:spMk id="2" creationId="{3E4F8825-9E1C-1631-903C-60C1B3F8DA0D}"/>
          </ac:spMkLst>
        </pc:spChg>
        <pc:spChg chg="mod">
          <ac:chgData name="Ualid Rabah" userId="1c0293b3e8bd12fc" providerId="LiveId" clId="{305BF186-8488-4AE0-A7C7-1195CAB0529A}" dt="2025-06-07T00:27:20.486" v="1483" actId="113"/>
          <ac:spMkLst>
            <pc:docMk/>
            <pc:sldMk cId="3604816802" sldId="267"/>
            <ac:spMk id="3" creationId="{DAE3B3E2-025D-42E8-2772-40D19B6ABBF9}"/>
          </ac:spMkLst>
        </pc:spChg>
      </pc:sldChg>
      <pc:sldChg chg="modSp mod">
        <pc:chgData name="Ualid Rabah" userId="1c0293b3e8bd12fc" providerId="LiveId" clId="{305BF186-8488-4AE0-A7C7-1195CAB0529A}" dt="2025-06-07T00:31:05.530" v="1679" actId="20577"/>
        <pc:sldMkLst>
          <pc:docMk/>
          <pc:sldMk cId="877901489" sldId="268"/>
        </pc:sldMkLst>
        <pc:spChg chg="mod">
          <ac:chgData name="Ualid Rabah" userId="1c0293b3e8bd12fc" providerId="LiveId" clId="{305BF186-8488-4AE0-A7C7-1195CAB0529A}" dt="2025-06-07T00:27:34.137" v="1486" actId="20577"/>
          <ac:spMkLst>
            <pc:docMk/>
            <pc:sldMk cId="877901489" sldId="268"/>
            <ac:spMk id="2" creationId="{D9430D4B-C864-C65F-CE7F-801501D16758}"/>
          </ac:spMkLst>
        </pc:spChg>
        <pc:spChg chg="mod">
          <ac:chgData name="Ualid Rabah" userId="1c0293b3e8bd12fc" providerId="LiveId" clId="{305BF186-8488-4AE0-A7C7-1195CAB0529A}" dt="2025-06-07T00:31:05.530" v="1679" actId="20577"/>
          <ac:spMkLst>
            <pc:docMk/>
            <pc:sldMk cId="877901489" sldId="268"/>
            <ac:spMk id="3" creationId="{D5C3D290-639E-67A3-EB7E-92F2498A61A9}"/>
          </ac:spMkLst>
        </pc:spChg>
      </pc:sldChg>
      <pc:sldChg chg="modSp mod">
        <pc:chgData name="Ualid Rabah" userId="1c0293b3e8bd12fc" providerId="LiveId" clId="{305BF186-8488-4AE0-A7C7-1195CAB0529A}" dt="2025-06-07T00:59:30.803" v="2248" actId="113"/>
        <pc:sldMkLst>
          <pc:docMk/>
          <pc:sldMk cId="3227516787" sldId="269"/>
        </pc:sldMkLst>
        <pc:spChg chg="mod">
          <ac:chgData name="Ualid Rabah" userId="1c0293b3e8bd12fc" providerId="LiveId" clId="{305BF186-8488-4AE0-A7C7-1195CAB0529A}" dt="2025-06-07T00:31:13.384" v="1682" actId="20577"/>
          <ac:spMkLst>
            <pc:docMk/>
            <pc:sldMk cId="3227516787" sldId="269"/>
            <ac:spMk id="2" creationId="{05E39540-6FCB-96F0-0619-32888383D44A}"/>
          </ac:spMkLst>
        </pc:spChg>
        <pc:spChg chg="mod">
          <ac:chgData name="Ualid Rabah" userId="1c0293b3e8bd12fc" providerId="LiveId" clId="{305BF186-8488-4AE0-A7C7-1195CAB0529A}" dt="2025-06-07T00:59:30.803" v="2248" actId="113"/>
          <ac:spMkLst>
            <pc:docMk/>
            <pc:sldMk cId="3227516787" sldId="269"/>
            <ac:spMk id="3" creationId="{091DE95E-0098-384E-3FD7-F8DC9A8323D8}"/>
          </ac:spMkLst>
        </pc:spChg>
      </pc:sldChg>
      <pc:sldChg chg="modSp mod">
        <pc:chgData name="Ualid Rabah" userId="1c0293b3e8bd12fc" providerId="LiveId" clId="{305BF186-8488-4AE0-A7C7-1195CAB0529A}" dt="2025-06-07T01:00:47.998" v="2377" actId="20577"/>
        <pc:sldMkLst>
          <pc:docMk/>
          <pc:sldMk cId="210535159" sldId="270"/>
        </pc:sldMkLst>
        <pc:spChg chg="mod">
          <ac:chgData name="Ualid Rabah" userId="1c0293b3e8bd12fc" providerId="LiveId" clId="{305BF186-8488-4AE0-A7C7-1195CAB0529A}" dt="2025-06-07T00:59:45.774" v="2251" actId="20577"/>
          <ac:spMkLst>
            <pc:docMk/>
            <pc:sldMk cId="210535159" sldId="270"/>
            <ac:spMk id="2" creationId="{BFF2605E-C528-29BA-A19C-1D31B913D060}"/>
          </ac:spMkLst>
        </pc:spChg>
        <pc:spChg chg="mod">
          <ac:chgData name="Ualid Rabah" userId="1c0293b3e8bd12fc" providerId="LiveId" clId="{305BF186-8488-4AE0-A7C7-1195CAB0529A}" dt="2025-06-07T01:00:47.998" v="2377" actId="20577"/>
          <ac:spMkLst>
            <pc:docMk/>
            <pc:sldMk cId="210535159" sldId="270"/>
            <ac:spMk id="3" creationId="{A25EE7B9-6A7A-A878-4986-1DA8528C1285}"/>
          </ac:spMkLst>
        </pc:spChg>
      </pc:sldChg>
      <pc:sldChg chg="modSp mod">
        <pc:chgData name="Ualid Rabah" userId="1c0293b3e8bd12fc" providerId="LiveId" clId="{305BF186-8488-4AE0-A7C7-1195CAB0529A}" dt="2025-06-07T01:01:51.665" v="2383" actId="20577"/>
        <pc:sldMkLst>
          <pc:docMk/>
          <pc:sldMk cId="689658806" sldId="271"/>
        </pc:sldMkLst>
        <pc:spChg chg="mod">
          <ac:chgData name="Ualid Rabah" userId="1c0293b3e8bd12fc" providerId="LiveId" clId="{305BF186-8488-4AE0-A7C7-1195CAB0529A}" dt="2025-06-07T01:01:51.665" v="2383" actId="20577"/>
          <ac:spMkLst>
            <pc:docMk/>
            <pc:sldMk cId="689658806" sldId="271"/>
            <ac:spMk id="2" creationId="{433D615D-5DFE-8DEC-83A8-E57884F1C15B}"/>
          </ac:spMkLst>
        </pc:spChg>
        <pc:spChg chg="mod">
          <ac:chgData name="Ualid Rabah" userId="1c0293b3e8bd12fc" providerId="LiveId" clId="{305BF186-8488-4AE0-A7C7-1195CAB0529A}" dt="2025-06-07T01:01:34.505" v="2381" actId="20577"/>
          <ac:spMkLst>
            <pc:docMk/>
            <pc:sldMk cId="689658806" sldId="271"/>
            <ac:spMk id="3" creationId="{21531917-E4A0-65F9-AB5C-D0E32F21CFA3}"/>
          </ac:spMkLst>
        </pc:spChg>
      </pc:sldChg>
      <pc:sldChg chg="modSp mod">
        <pc:chgData name="Ualid Rabah" userId="1c0293b3e8bd12fc" providerId="LiveId" clId="{305BF186-8488-4AE0-A7C7-1195CAB0529A}" dt="2025-06-07T01:08:26.457" v="2501" actId="20577"/>
        <pc:sldMkLst>
          <pc:docMk/>
          <pc:sldMk cId="3574529736" sldId="272"/>
        </pc:sldMkLst>
        <pc:spChg chg="mod">
          <ac:chgData name="Ualid Rabah" userId="1c0293b3e8bd12fc" providerId="LiveId" clId="{305BF186-8488-4AE0-A7C7-1195CAB0529A}" dt="2025-06-07T01:08:26.457" v="2501" actId="20577"/>
          <ac:spMkLst>
            <pc:docMk/>
            <pc:sldMk cId="3574529736" sldId="272"/>
            <ac:spMk id="2" creationId="{E1284803-5384-9ABE-F584-2F44579DD3C7}"/>
          </ac:spMkLst>
        </pc:spChg>
        <pc:spChg chg="mod">
          <ac:chgData name="Ualid Rabah" userId="1c0293b3e8bd12fc" providerId="LiveId" clId="{305BF186-8488-4AE0-A7C7-1195CAB0529A}" dt="2025-06-07T01:08:04.047" v="2499" actId="20577"/>
          <ac:spMkLst>
            <pc:docMk/>
            <pc:sldMk cId="3574529736" sldId="272"/>
            <ac:spMk id="3" creationId="{91A8E107-E8EE-2451-64AD-E382F6A20D7A}"/>
          </ac:spMkLst>
        </pc:spChg>
      </pc:sldChg>
      <pc:sldChg chg="modSp mod">
        <pc:chgData name="Ualid Rabah" userId="1c0293b3e8bd12fc" providerId="LiveId" clId="{305BF186-8488-4AE0-A7C7-1195CAB0529A}" dt="2025-06-07T01:09:54.889" v="2535" actId="20577"/>
        <pc:sldMkLst>
          <pc:docMk/>
          <pc:sldMk cId="2217141763" sldId="273"/>
        </pc:sldMkLst>
        <pc:spChg chg="mod">
          <ac:chgData name="Ualid Rabah" userId="1c0293b3e8bd12fc" providerId="LiveId" clId="{305BF186-8488-4AE0-A7C7-1195CAB0529A}" dt="2025-06-07T01:08:33.310" v="2503" actId="20577"/>
          <ac:spMkLst>
            <pc:docMk/>
            <pc:sldMk cId="2217141763" sldId="273"/>
            <ac:spMk id="2" creationId="{9E0D62F3-D1DE-C5F6-65D8-B29E2B5F34B8}"/>
          </ac:spMkLst>
        </pc:spChg>
        <pc:spChg chg="mod">
          <ac:chgData name="Ualid Rabah" userId="1c0293b3e8bd12fc" providerId="LiveId" clId="{305BF186-8488-4AE0-A7C7-1195CAB0529A}" dt="2025-06-07T01:09:54.889" v="2535" actId="20577"/>
          <ac:spMkLst>
            <pc:docMk/>
            <pc:sldMk cId="2217141763" sldId="273"/>
            <ac:spMk id="3" creationId="{F1541602-6D69-BE97-2D31-40074BD39957}"/>
          </ac:spMkLst>
        </pc:spChg>
      </pc:sldChg>
      <pc:sldChg chg="modSp new mod">
        <pc:chgData name="Ualid Rabah" userId="1c0293b3e8bd12fc" providerId="LiveId" clId="{305BF186-8488-4AE0-A7C7-1195CAB0529A}" dt="2025-06-07T00:10:54.457" v="711" actId="14100"/>
        <pc:sldMkLst>
          <pc:docMk/>
          <pc:sldMk cId="3685160637" sldId="274"/>
        </pc:sldMkLst>
        <pc:spChg chg="mod">
          <ac:chgData name="Ualid Rabah" userId="1c0293b3e8bd12fc" providerId="LiveId" clId="{305BF186-8488-4AE0-A7C7-1195CAB0529A}" dt="2025-06-07T00:10:08.091" v="709" actId="20577"/>
          <ac:spMkLst>
            <pc:docMk/>
            <pc:sldMk cId="3685160637" sldId="274"/>
            <ac:spMk id="2" creationId="{62401683-7DD3-DF5B-68E9-38BFEF9B13BB}"/>
          </ac:spMkLst>
        </pc:spChg>
        <pc:spChg chg="mod">
          <ac:chgData name="Ualid Rabah" userId="1c0293b3e8bd12fc" providerId="LiveId" clId="{305BF186-8488-4AE0-A7C7-1195CAB0529A}" dt="2025-06-07T00:10:54.457" v="711" actId="14100"/>
          <ac:spMkLst>
            <pc:docMk/>
            <pc:sldMk cId="3685160637" sldId="274"/>
            <ac:spMk id="3" creationId="{F4AEAB2D-27BA-9544-6E7F-D9917673F380}"/>
          </ac:spMkLst>
        </pc:spChg>
      </pc:sldChg>
    </pc:docChg>
  </pc:docChgLst>
  <pc:docChgLst>
    <pc:chgData name="Ualid Rabah" userId="1c0293b3e8bd12fc" providerId="LiveId" clId="{CF22829C-8551-467B-87F1-ACA0ABBF1913}"/>
    <pc:docChg chg="undo custSel addSld modSld">
      <pc:chgData name="Ualid Rabah" userId="1c0293b3e8bd12fc" providerId="LiveId" clId="{CF22829C-8551-467B-87F1-ACA0ABBF1913}" dt="2025-03-19T20:48:34.074" v="1220" actId="115"/>
      <pc:docMkLst>
        <pc:docMk/>
      </pc:docMkLst>
      <pc:sldChg chg="modSp mod">
        <pc:chgData name="Ualid Rabah" userId="1c0293b3e8bd12fc" providerId="LiveId" clId="{CF22829C-8551-467B-87F1-ACA0ABBF1913}" dt="2025-03-17T22:27:13.059" v="49" actId="115"/>
        <pc:sldMkLst>
          <pc:docMk/>
          <pc:sldMk cId="3227516787" sldId="269"/>
        </pc:sldMkLst>
        <pc:spChg chg="mod">
          <ac:chgData name="Ualid Rabah" userId="1c0293b3e8bd12fc" providerId="LiveId" clId="{CF22829C-8551-467B-87F1-ACA0ABBF1913}" dt="2025-03-17T22:27:13.059" v="49" actId="115"/>
          <ac:spMkLst>
            <pc:docMk/>
            <pc:sldMk cId="3227516787" sldId="269"/>
            <ac:spMk id="3" creationId="{091DE95E-0098-384E-3FD7-F8DC9A8323D8}"/>
          </ac:spMkLst>
        </pc:spChg>
      </pc:sldChg>
      <pc:sldChg chg="modSp mod">
        <pc:chgData name="Ualid Rabah" userId="1c0293b3e8bd12fc" providerId="LiveId" clId="{CF22829C-8551-467B-87F1-ACA0ABBF1913}" dt="2025-03-19T20:24:07.927" v="56" actId="5793"/>
        <pc:sldMkLst>
          <pc:docMk/>
          <pc:sldMk cId="689658806" sldId="271"/>
        </pc:sldMkLst>
        <pc:spChg chg="mod">
          <ac:chgData name="Ualid Rabah" userId="1c0293b3e8bd12fc" providerId="LiveId" clId="{CF22829C-8551-467B-87F1-ACA0ABBF1913}" dt="2025-03-19T20:24:07.927" v="56" actId="5793"/>
          <ac:spMkLst>
            <pc:docMk/>
            <pc:sldMk cId="689658806" sldId="271"/>
            <ac:spMk id="3" creationId="{21531917-E4A0-65F9-AB5C-D0E32F21CFA3}"/>
          </ac:spMkLst>
        </pc:spChg>
      </pc:sldChg>
      <pc:sldChg chg="modSp new mod">
        <pc:chgData name="Ualid Rabah" userId="1c0293b3e8bd12fc" providerId="LiveId" clId="{CF22829C-8551-467B-87F1-ACA0ABBF1913}" dt="2025-03-19T20:38:36.315" v="489" actId="20577"/>
        <pc:sldMkLst>
          <pc:docMk/>
          <pc:sldMk cId="3574529736" sldId="272"/>
        </pc:sldMkLst>
        <pc:spChg chg="mod">
          <ac:chgData name="Ualid Rabah" userId="1c0293b3e8bd12fc" providerId="LiveId" clId="{CF22829C-8551-467B-87F1-ACA0ABBF1913}" dt="2025-03-19T20:38:36.315" v="489" actId="20577"/>
          <ac:spMkLst>
            <pc:docMk/>
            <pc:sldMk cId="3574529736" sldId="272"/>
            <ac:spMk id="2" creationId="{E1284803-5384-9ABE-F584-2F44579DD3C7}"/>
          </ac:spMkLst>
        </pc:spChg>
        <pc:spChg chg="mod">
          <ac:chgData name="Ualid Rabah" userId="1c0293b3e8bd12fc" providerId="LiveId" clId="{CF22829C-8551-467B-87F1-ACA0ABBF1913}" dt="2025-03-19T20:36:47.393" v="467" actId="20577"/>
          <ac:spMkLst>
            <pc:docMk/>
            <pc:sldMk cId="3574529736" sldId="272"/>
            <ac:spMk id="3" creationId="{91A8E107-E8EE-2451-64AD-E382F6A20D7A}"/>
          </ac:spMkLst>
        </pc:spChg>
      </pc:sldChg>
      <pc:sldChg chg="modSp new mod">
        <pc:chgData name="Ualid Rabah" userId="1c0293b3e8bd12fc" providerId="LiveId" clId="{CF22829C-8551-467B-87F1-ACA0ABBF1913}" dt="2025-03-19T20:48:34.074" v="1220" actId="115"/>
        <pc:sldMkLst>
          <pc:docMk/>
          <pc:sldMk cId="2217141763" sldId="273"/>
        </pc:sldMkLst>
        <pc:spChg chg="mod">
          <ac:chgData name="Ualid Rabah" userId="1c0293b3e8bd12fc" providerId="LiveId" clId="{CF22829C-8551-467B-87F1-ACA0ABBF1913}" dt="2025-03-19T20:39:36.142" v="565" actId="20577"/>
          <ac:spMkLst>
            <pc:docMk/>
            <pc:sldMk cId="2217141763" sldId="273"/>
            <ac:spMk id="2" creationId="{9E0D62F3-D1DE-C5F6-65D8-B29E2B5F34B8}"/>
          </ac:spMkLst>
        </pc:spChg>
        <pc:spChg chg="mod">
          <ac:chgData name="Ualid Rabah" userId="1c0293b3e8bd12fc" providerId="LiveId" clId="{CF22829C-8551-467B-87F1-ACA0ABBF1913}" dt="2025-03-19T20:48:34.074" v="1220" actId="115"/>
          <ac:spMkLst>
            <pc:docMk/>
            <pc:sldMk cId="2217141763" sldId="273"/>
            <ac:spMk id="3" creationId="{F1541602-6D69-BE97-2D31-40074BD3995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524EE-1858-56A9-A872-0C0ECE64B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4C5930-FE99-BA83-4ADA-AADBDB907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57CB31-A724-1CF5-2F2D-DDE0C2187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93D9FF-3B4C-F3A8-0421-0BA3822C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CD9CF7-AB90-E783-20FA-ACAA4303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630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F89C11-34FE-A407-A1F4-63DE37AD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4A5CB4-2003-DB1F-B630-B1A1C76E1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B8F980-BD09-25BD-951E-4E82B189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800A9B-6F91-F550-DD28-0DAE85FA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37F320-B915-8042-A8FD-8A55FCF0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71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C160F7-845A-531D-5001-65580CD826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4658399-471F-61E6-6BFB-6A992AF4C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98ED39-A1F7-5FD1-12B1-E47A6B0A7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AAED75-B7F6-7A67-3D52-E943D86E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5C9979-FA48-1BB1-5D50-1D3D2164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866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5C1DA-EAE5-91A2-45FD-1A6F5346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05FCCF-2ADB-2153-7FB9-5C7431582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A94062-65D5-5AC4-7CB7-BC3B1DA9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8DD572-1723-50C8-AA67-0675777E9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6934E9-FEB9-D421-96D0-A355557D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98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68321-5336-27B3-8202-ED1595C26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98D0072-B50B-31D1-D6E2-C8F4B5D3F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815807-4F51-FDA3-77CA-5DF5A9B64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DBA258-6339-6F41-9BA1-2D0F9BBBA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2A3DA7-3315-A18D-1760-ED0BB9E6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130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81116-EC0C-4B48-F6E1-F264A359C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867C30-30C2-63FE-7E0F-10A3EABBD8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8E678C5-852E-227E-F46F-1C67DF4AB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1E7AD2-1505-83AC-32BC-E43E6878A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D97CF2-11F2-F5AF-6E66-F29735EF3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579F27-A569-2CD8-DCC0-21BC2155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64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EDEAF-C55C-501D-A6D3-08EB80373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EFBD6D-C87C-8F6D-F4AA-E5A95AC1C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308F1B9-1816-C8B9-E778-876CDEED2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99C11F3-F5DB-F67D-2A76-1B4AC079B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012DADA-856B-4AC3-0653-51365EBF0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B56A8D5-91A0-EF2E-E876-76015BD0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B210E14-5500-EA54-5861-EEED5AA54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430140F-F871-C4A9-ADDD-21BB48BD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99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2C0D1-4F21-7251-EE3C-BE53EBF90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994CF22-28C4-3C5D-9BFD-C570359D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C3E842F-1B7E-C679-CF2C-55CD2ED2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987267A-1B9E-B11E-6502-D7C5DEB0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07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41AE9D4-C026-D58D-6B77-E486293EC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4B89DDB-0099-4770-B4A6-5A11C454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39E44F9-C41A-DAFB-20E5-18F292735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60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CBC39C-69B1-2894-FE10-034943B0F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E32947-5D5B-FA9E-5127-E6EED63E5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855B5D8-8283-B8D3-4FFC-C739D5CB9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42689F-E94D-05A2-953B-17565BDE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6C51AE-0C2B-232D-1F04-436479530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FB8841-BDED-46A0-D95A-DC7EDBE7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15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C5760-9D7A-C482-C8E6-9FC5F2B83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B69DB28-5A2C-5335-6381-5FF6D8050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B6CFFC6-4171-9547-D21F-FA3AEAAE0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0B8617-C027-D57B-DB25-62335E46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9AAB75-2B55-AD34-C4A3-C9B64320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02DB0E-58C4-4683-2DAA-6B2BB8DD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69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68AFF01-A196-16E6-3F3A-9019DA829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04FC9F-1F50-1C5B-42BE-843A4208C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CFA9D5-F880-FD73-71FD-DD0B7AD7E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ACC47-44EF-4B3B-B8E9-57AB811A315E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EDB289-C9A6-58A7-75AE-764A50F0B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713C0B-ED5F-AFE6-B3F9-05775175A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78AF3-BEA6-4503-8BA1-11F79F295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92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A48208-44E2-B90D-AF1B-DF6256056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80" y="719016"/>
            <a:ext cx="11348720" cy="890954"/>
          </a:xfrm>
        </p:spPr>
        <p:txBody>
          <a:bodyPr>
            <a:normAutofit/>
          </a:bodyPr>
          <a:lstStyle/>
          <a:p>
            <a:r>
              <a:rPr lang="pt-BR" sz="32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RESUMO DO GENOCÍDIO PALESTINO EM GAZA</a:t>
            </a:r>
            <a:endParaRPr lang="pt-B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61C175-63B2-9FE7-1C4D-CD3896478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120" y="2289909"/>
            <a:ext cx="11257280" cy="29854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000" b="1" i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Atualização em </a:t>
            </a:r>
            <a:r>
              <a:rPr lang="pt-BR" sz="3000" b="1" i="1" kern="1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06 de JUNHO</a:t>
            </a:r>
            <a:r>
              <a:rPr lang="pt-BR" sz="3000" b="1" i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2025, aos </a:t>
            </a:r>
            <a:r>
              <a:rPr lang="pt-BR" sz="3000" b="1" i="1" u="sng" kern="1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609 dias</a:t>
            </a:r>
            <a:r>
              <a:rPr lang="pt-BR" sz="3000" b="1" i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genocídio a partir de 7 de outubro de 2023</a:t>
            </a:r>
          </a:p>
          <a:p>
            <a:pPr>
              <a:lnSpc>
                <a:spcPct val="150000"/>
              </a:lnSpc>
            </a:pPr>
            <a:endParaRPr lang="pt-BR" sz="3000" b="1" i="1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800" b="1" kern="1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 G (Dia do Genocídio)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QUANDO TEVE INÍCIO O MAIOR GENOCÍDIO DA HISTÓRIA</a:t>
            </a:r>
            <a:endParaRPr lang="pt-BR" sz="3000" b="1" i="1" kern="1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57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877BF-A7A9-D231-A841-CF695C92B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75"/>
          </a:xfrm>
        </p:spPr>
        <p:txBody>
          <a:bodyPr>
            <a:normAutofit fontScale="90000"/>
          </a:bodyPr>
          <a:lstStyle/>
          <a:p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MAIOR MATANÇA DE JORNALSITAS DE TODOS OS TEMPOS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EC1985-F7D2-FC8D-B61A-BA2D1D47C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840532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219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profissionais de comunicação foram assassinados por “</a:t>
            </a:r>
            <a:r>
              <a:rPr lang="pt-BR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pt-BR" sz="16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69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foram assassinados em 6 anos da 2ª GM</a:t>
            </a:r>
            <a:r>
              <a:rPr lang="pt-BR" sz="16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Seriam perto de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 mil nos 6 anos da 2ª GM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no período hitleriano se matasse como “</a:t>
            </a:r>
            <a:r>
              <a:rPr lang="pt-BR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em Gaza</a:t>
            </a:r>
            <a:r>
              <a:rPr lang="pt-BR" sz="16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 seja, quase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16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600" b="1" kern="1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</a:t>
            </a:r>
            <a:r>
              <a:rPr lang="pt-BR" sz="1600" b="1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vezes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mais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 os 69 da 2ª GM inteira</a:t>
            </a:r>
            <a:r>
              <a:rPr lang="pt-BR" sz="16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 demografia atual da Europa para a geografia da 2ª GM, seriam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290 mil </a:t>
            </a:r>
            <a:r>
              <a:rPr lang="pt-BR" sz="1600" b="1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jornalistas</a:t>
            </a:r>
            <a:r>
              <a:rPr lang="pt-BR" sz="1600" kern="1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pt-BR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aplicada a matança atual em Gaza</a:t>
            </a:r>
            <a:r>
              <a:rPr lang="pt-BR" sz="1600" kern="100" dirty="0">
                <a:solidFill>
                  <a:srgbClr val="333333"/>
                </a:solidFill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solidFill>
                  <a:srgbClr val="333333"/>
                </a:solidFill>
                <a:latin typeface="Verdana" panose="020B0604030504040204" pitchFamily="34" charset="0"/>
                <a:ea typeface="Calibri" panose="020F0502020204030204" pitchFamily="34" charset="0"/>
                <a:cs typeface="Frank Ruhl Libre" panose="00000500000000000000" pitchFamily="2" charset="-79"/>
              </a:rPr>
              <a:t>Toda infraestrutura de comunicação de Gaza foi destruída, inclusive as dos veículos estrangeiros e das agências internacionais de notícias.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505748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5A630-C447-9F09-62D0-D2D875F68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975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EXTERMÍNIO DE FUNCIONÁRIOS DA ONU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4BAA24-9C50-DE4D-3821-B4EA6AA38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800" b="1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203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funcionários da ONU assassinados por “</a:t>
            </a:r>
            <a:r>
              <a:rPr lang="pt-BR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r>
              <a:rPr lang="pt-BR" sz="17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BRASIL, seriam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 mil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assassinados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EUROPA, alcançariam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70,7 mil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 a maior matança de funcionários da ONU e agentes humanitários da história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130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084AB-B28A-927D-772B-BF5B57100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11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</a:t>
            </a:r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MATANÇA DE PROFISSIONAIS DA DEFESA CIVIL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51EE34-3F17-F1DF-4D74-84D8B436B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240"/>
            <a:ext cx="10515600" cy="5588635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800" b="1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113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destes profissionais foram assassinados por “</a:t>
            </a:r>
            <a:r>
              <a:rPr lang="pt-BR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BRASIL, seriam 10,7 mil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EUROPA, 38 mil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998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F8825-9E1C-1631-903C-60C1B3F8D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EXTERMÍNIO NA EDUCAÇÃO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E3B3E2-025D-42E8-2772-40D19B6AB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3440"/>
            <a:ext cx="10515600" cy="5639435"/>
          </a:xfrm>
        </p:spPr>
        <p:txBody>
          <a:bodyPr>
            <a:no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Mais de 12 mil estudantes mortos em Gaza.</a:t>
            </a: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Seriam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1,1 milhão no Brasil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800" kern="1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perto de 20 mil feridos, que seriam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2,3 milhões no Brasil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Mais de 400 (ou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40 mil no Brasil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escolas e universidades atacadas e destruídas, total ou parcialmente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620 mil anos impedidos de frequentar a escola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Seriam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55 milhões de estudantes no Brasil</a:t>
            </a:r>
            <a:r>
              <a:rPr lang="pt-BR" sz="1700" kern="1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88 mil universitários</a:t>
            </a:r>
            <a:r>
              <a:rPr lang="pt-BR" sz="1700" kern="1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universitários seriam mais de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 milhões no Brasil</a:t>
            </a:r>
            <a:r>
              <a:rPr lang="pt-BR" sz="1700" kern="1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816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30D4B-C864-C65F-CE7F-801501D1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7195"/>
          </a:xfrm>
        </p:spPr>
        <p:txBody>
          <a:bodyPr>
            <a:normAutofit fontScale="90000"/>
          </a:bodyPr>
          <a:lstStyle/>
          <a:p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FERIDOS: QUASE TODOS GRAVES OU MUTILADOS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C3D290-639E-67A3-EB7E-92F2498A6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108"/>
            <a:ext cx="10515600" cy="5207855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130.890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ou 5,88% da população de Gaza.</a:t>
            </a: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 BRASIL, seriam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12,5 milhões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 feridos e mutilados.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 EUROPA,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44,3 milhões.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Seriam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161 milhões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na EUROPA da 2ª GM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por sua demografia atual, em eventual repetição hoje dos 6 anos daquela guerra.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70% s</a:t>
            </a:r>
            <a:r>
              <a:rPr lang="en-US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ão</a:t>
            </a:r>
            <a:r>
              <a:rPr lang="en-US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mulheres</a:t>
            </a:r>
            <a:r>
              <a:rPr lang="en-US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en-US" sz="1600" b="1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crianças</a:t>
            </a:r>
            <a:r>
              <a:rPr lang="en-US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600" b="1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Há, nesta estatística macabra, a clara intenção de levar Gaza a ser uma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sociedade de inválidos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que afetem a sociedade economicamente e socialmente, retirando-lhe capacidade de desenvolvimento e, de consequência, fadada toda a Palestina a dificuldades futuras e de severo atraso em relação aos demais países</a:t>
            </a:r>
            <a:r>
              <a:rPr lang="pt-BR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Também as </a:t>
            </a:r>
            <a:r>
              <a:rPr lang="pt-BR" sz="16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finanças palestinas são afeta</a:t>
            </a:r>
            <a:r>
              <a:rPr lang="pt-BR" sz="16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das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devido ao auxílio que estes feridos exigirão para sobrevirem com suas famílias.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901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E39540-6FCB-96F0-0619-32888383D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83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REDUÇÃO DA EXPECTATIVA DE VIDA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1DE95E-0098-384E-3FD7-F8DC9A832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Expectativa de vida em Gaza, que era de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75,5 anos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caiu 45%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neste genocídio, para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41,5 anos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algo nunca antes visto</a:t>
            </a:r>
            <a:r>
              <a:rPr lang="pt-BR" sz="16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Os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homens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tiveram redução de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51,6%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para uma expectativa de vida de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apenas 36 anos</a:t>
            </a:r>
            <a:r>
              <a:rPr lang="pt-BR" sz="16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No Brasil dos 1930</a:t>
            </a:r>
            <a:r>
              <a:rPr lang="pt-BR" sz="1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quase 100 anos atrás, a expectativa de vida era de </a:t>
            </a:r>
            <a:r>
              <a:rPr lang="pt-BR" sz="1600" b="1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36,5 anos</a:t>
            </a:r>
            <a:r>
              <a:rPr lang="pt-BR" sz="1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No </a:t>
            </a:r>
            <a:r>
              <a:rPr lang="pt-BR" sz="1600" b="1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Egito Antigo</a:t>
            </a:r>
            <a:r>
              <a:rPr lang="pt-BR" sz="1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, a expectativa de vida era superior aos </a:t>
            </a:r>
            <a:r>
              <a:rPr lang="pt-BR" sz="1600" b="1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30 anos</a:t>
            </a:r>
            <a:r>
              <a:rPr lang="pt-BR" sz="1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 (30 para mulheres e 34 para homens).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mulheres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caíram para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44 anos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queda de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39%</a:t>
            </a:r>
            <a:r>
              <a:rPr lang="pt-BR" sz="16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Isso é muito </a:t>
            </a:r>
            <a:r>
              <a:rPr lang="pt-BR" sz="1600" b="1" kern="1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inferior à da Europa ao término da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2ª GM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quando a expectativa de vida arranhava os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anos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 Palestina como um todo, a </a:t>
            </a:r>
            <a:r>
              <a:rPr lang="pt-BR" sz="16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queda foi de 11,5 ano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 na expectativa de vida (76,7 para 65,2)</a:t>
            </a:r>
          </a:p>
        </p:txBody>
      </p:sp>
    </p:spTree>
    <p:extLst>
      <p:ext uri="{BB962C8B-B14F-4D97-AF65-F5344CB8AC3E}">
        <p14:creationId xmlns:p14="http://schemas.microsoft.com/office/powerpoint/2010/main" val="3227516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2605E-C528-29BA-A19C-1D31B913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7515"/>
          </a:xfrm>
        </p:spPr>
        <p:txBody>
          <a:bodyPr>
            <a:normAutofit fontScale="90000"/>
          </a:bodyPr>
          <a:lstStyle/>
          <a:p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DESTRUIÇÃO DA ECONOMIA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5EE7B9-6A7A-A878-4986-1DA8528C1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059363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redução do PIB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 Gaza, em 2024, foi </a:t>
            </a:r>
            <a:r>
              <a:rPr lang="pt-BR" sz="18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82%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7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O PIB de Gaza já havia recuado em até 50% no ano de 2023, quando teve início o genocídio.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taxa de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desemprego ficou em </a:t>
            </a:r>
            <a:r>
              <a:rPr lang="pt-BR" sz="18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80%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Cisjordânia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que também está sob práticas de limpeza étnica, o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PIB caiu 19%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o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desemprego elevou-se a </a:t>
            </a:r>
            <a:r>
              <a:rPr lang="pt-BR" sz="18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35%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média nacional palestina, a queda do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PIB foi de 28%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o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desemprego 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está em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51%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35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D615D-5DFE-8DEC-83A8-E57884F1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95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14. DESTRUIÇÃO DA INFRAESTRUTURA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531917-E4A0-65F9-AB5C-D0E32F21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80"/>
            <a:ext cx="10515600" cy="5130483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destruição de Gaza está em </a:t>
            </a:r>
            <a:r>
              <a:rPr lang="pt-BR" sz="18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0%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atingindo toda a sua infraestrutura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Quanto às residências, a destruição chega a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92%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Destruição superior à da 2ª GM, que durou 6 anos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a ONU, serão necessários ao menos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 bilhões de dólares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(300 bilhões de reais) para a reconstrução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Josep </a:t>
            </a:r>
            <a:r>
              <a:rPr lang="pt-BR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Borrel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alto responsável da UE para assuntos exteriores e segurança, até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90 bilhões de dólares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(mais de 500 bilhões de reais)</a:t>
            </a:r>
            <a:r>
              <a:rPr lang="pt-BR" sz="17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7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700" dirty="0">
              <a:solidFill>
                <a:srgbClr val="33333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7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700" dirty="0">
              <a:solidFill>
                <a:srgbClr val="33333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7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pt-BR" sz="1700" dirty="0">
              <a:solidFill>
                <a:srgbClr val="33333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7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7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7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7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7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Frank Ruhl Libre" panose="00000500000000000000" pitchFamily="2" charset="-79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pt-BR" sz="17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658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84803-5384-9ABE-F584-2F44579D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952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15. PODER DESTRUTIVO DOS BOMBARDEIOS</a:t>
            </a:r>
            <a:endParaRPr lang="en-US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A8E107-E8EE-2451-64AD-E382F6A20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059363"/>
          </a:xfrm>
        </p:spPr>
        <p:txBody>
          <a:bodyPr/>
          <a:lstStyle/>
          <a:p>
            <a:endParaRPr lang="en-US" dirty="0"/>
          </a:p>
          <a:p>
            <a:pPr>
              <a:lnSpc>
                <a:spcPct val="150000"/>
              </a:lnSpc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Estima-se em mais de </a:t>
            </a:r>
            <a:r>
              <a:rPr lang="pt-BR" sz="18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85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mil toneladas 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explosivos lançados sobre Gaza.</a:t>
            </a:r>
            <a:endParaRPr lang="pt-BR" sz="1800" b="1" kern="1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 carga </a:t>
            </a:r>
            <a:r>
              <a:rPr lang="pt-BR" sz="18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supera em 6 vezes</a:t>
            </a: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capacidade destrutiva da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bomba atômica de Hiroshima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num território cujo tamanho (365 km²) é 24% da superfície da cidade de São </a:t>
            </a:r>
            <a:r>
              <a:rPr lang="pt-BR" sz="18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Paulo-SP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(1.521 km²)</a:t>
            </a: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ou 45% da área de Campinas (795 km²).</a:t>
            </a:r>
            <a:endParaRPr lang="pt-BR" sz="18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 carga supera quase 3 vezes todo bombardeio da 2ª GM </a:t>
            </a:r>
            <a:r>
              <a:rPr lang="pt-BR" sz="1800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Londres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 mil toneladas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Também superou todas as bombas lançadas por EUA e Inglaterra sobre </a:t>
            </a:r>
            <a:r>
              <a:rPr lang="pt-BR" sz="1800" u="sng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Berlim</a:t>
            </a: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pt-BR" sz="1800" u="sng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45 toneladas</a:t>
            </a: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ou todas as bombas lançadas na 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2ª GM sobre </a:t>
            </a:r>
            <a:r>
              <a:rPr lang="pt-BR" sz="18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Dresden, Hamburgo e Londres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somadas.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4529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0D62F3-D1DE-C5F6-65D8-B29E2B5F3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16. </a:t>
            </a:r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Dinheiro dos EUA para o genocídio Palestina</a:t>
            </a:r>
            <a:endParaRPr lang="en-US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541602-6D69-BE97-2D31-40074BD39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892"/>
            <a:ext cx="10515600" cy="46060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24 </a:t>
            </a:r>
            <a:r>
              <a:rPr lang="en-US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bilhões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dólares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quando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completado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um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ano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genocídio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quase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150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bilhões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de reais.</a:t>
            </a:r>
          </a:p>
          <a:p>
            <a:pPr>
              <a:lnSpc>
                <a:spcPct val="150000"/>
              </a:lnSpc>
            </a:pP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Isso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representa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10%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tudo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que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os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EUA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deram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a “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israel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”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desde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1959,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250 </a:t>
            </a:r>
            <a:r>
              <a:rPr lang="en-US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bilhões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dólares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pela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atualização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monetária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dólar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São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150 </a:t>
            </a:r>
            <a:r>
              <a:rPr lang="en-US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bilhões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dólares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mais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que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os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100 bi, a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valores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ajustados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, da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participação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dos EUA no Plano Marshall de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reconstrução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da Europa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após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2ª GM.</a:t>
            </a:r>
          </a:p>
          <a:p>
            <a:pPr>
              <a:lnSpc>
                <a:spcPct val="150000"/>
              </a:lnSpc>
            </a:pP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Isso dá </a:t>
            </a:r>
            <a:r>
              <a:rPr lang="pt-BR" sz="1800" b="1" u="sng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2,4 milhões de reais</a:t>
            </a:r>
            <a:r>
              <a:rPr lang="pt-BR" sz="18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cada um dos palestinos exterminados</a:t>
            </a: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 Gaza quando completado um ano desta fase </a:t>
            </a:r>
            <a:r>
              <a:rPr lang="pt-BR" sz="1800" kern="1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genocidária</a:t>
            </a: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solução final perseguida por “</a:t>
            </a:r>
            <a:r>
              <a:rPr lang="pt-BR" sz="1800" kern="1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8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e EUA.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14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F74E6-2F10-D23F-50C8-0FC708BE3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121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TOTAL DE EXTERMINADOS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A41DC5-9860-2549-CFFB-D46280677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4246"/>
            <a:ext cx="10515600" cy="5036234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66.602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considerando 11,2 mil desaparecidos sob escombros, ou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2,99%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demografia de Gaza para 7/10/23 (2.226.000).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BRASIL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seriam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6,4 milhões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mortos, ou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165 vezes maior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todas as mortes violentas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registradas no Brasil em 2024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(38.722)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600" b="1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preciso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 século e sete décadas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mortes violentas no Brasil (para 2024) para se chegar ao atual estágio de extermínio de "Israel" e EUA na Faixa de Gaza em apenas pouco mais de 20 meses.</a:t>
            </a:r>
            <a:endParaRPr lang="pt-BR" sz="16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EUROPA 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seriam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22,6 milhões 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mortos, tomando sua demografia atual para a geografia da 2ª Guerra Mundial.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Nos eventuais 6 anos da 2ª GM, o extermínio nesta mesma EUROPA seria de quase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milhões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mais que os até 70 milhões da mais mortífera das guerras.</a:t>
            </a:r>
            <a:endParaRPr lang="pt-BR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1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C783-548B-E26A-D3B6-8F2DCE669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375920"/>
          </a:xfrm>
        </p:spPr>
        <p:txBody>
          <a:bodyPr>
            <a:normAutofit fontScale="90000"/>
          </a:bodyPr>
          <a:lstStyle/>
          <a:p>
            <a:r>
              <a:rPr lang="pt-BR" sz="29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pt-BR" sz="2700" b="1" kern="100" dirty="0">
                <a:solidFill>
                  <a:schemeClr val="accent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EXTERMINADOS EM GAZA PODEM SER </a:t>
            </a:r>
            <a:r>
              <a:rPr lang="pt-BR" sz="2700" b="1" u="sng" kern="100" dirty="0">
                <a:solidFill>
                  <a:schemeClr val="accent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MAIS DE 277 MIL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1F103A-FA9E-B1D4-866B-B2F890D24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880"/>
            <a:ext cx="10515600" cy="5394960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SzPts val="1600"/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Artigo publicado na Revista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Lancet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 5 de julho advertiu que haveria mais 4 mortes em Gaza, neste genocídio, para cada uma diretamente decorrente dos ataques de “</a:t>
            </a:r>
            <a:r>
              <a:rPr lang="pt-BR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pt-BR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SzPts val="1600"/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Naquele momento, eram 37,2 mil os exterminados. Hoje, com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55.402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(desconsiderando desparecidos sob escombros) no território, os exterminados em Gaza por “</a:t>
            </a:r>
            <a:r>
              <a:rPr lang="pt-BR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poderão ser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277 mil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isto é,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12,44%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demografia do território</a:t>
            </a:r>
            <a:r>
              <a:rPr lang="pt-BR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SzPts val="1600"/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BRASIL, seriam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26,5 milhões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exterminados</a:t>
            </a:r>
            <a:r>
              <a:rPr lang="pt-BR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SzPts val="1600"/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neste caso, no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BRASIL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685 vezes mais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todas as mortes violentas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registradas no país em 2024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(38.722)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Seriam necessários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quase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séculos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mortes violentas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SzPts val="1600"/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EUROPA (atual), </a:t>
            </a:r>
            <a:r>
              <a:rPr lang="pt-BR" sz="16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milhões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os exterminados, mais que toda a 2ª GM</a:t>
            </a:r>
            <a:r>
              <a:rPr lang="pt-BR" sz="1600" dirty="0">
                <a:solidFill>
                  <a:srgbClr val="05050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SzPts val="1600"/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Ainda na EUROPA (atual), seriam quase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342 milhões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nesta escala “israelense” nos eventuais 6 anos que durou a 2ª GM, ou quase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vezes mais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 todos os </a:t>
            </a:r>
            <a:r>
              <a:rPr lang="pt-BR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</a:t>
            </a:r>
            <a:r>
              <a:rPr lang="en-US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70 milhões que morreram naquele período hitleriano</a:t>
            </a:r>
            <a:r>
              <a:rPr lang="pt-BR" sz="1600" kern="100" dirty="0">
                <a:solidFill>
                  <a:srgbClr val="050505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 Historic" panose="020B0502040204020203" pitchFamily="34" charset="0"/>
              </a:rPr>
              <a:t>.</a:t>
            </a:r>
            <a:endParaRPr lang="pt-BR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14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D582-F659-06DA-C224-5E219D579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135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CRIANÇAS EXTERMINADAS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98B826-D483-3335-0F8A-BBDFD4945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80"/>
            <a:ext cx="10515600" cy="5374640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18.197 crianças assassinadas (17.881 em Gaza e 180 na Cisjordânia)</a:t>
            </a:r>
            <a:r>
              <a:rPr lang="pt-BR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 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mil desaparecidas sob os escombros</a:t>
            </a:r>
            <a:r>
              <a:rPr lang="pt-BR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CRIANÇAS assassinadas: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22.197</a:t>
            </a:r>
            <a:r>
              <a:rPr lang="pt-BR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Seriam cerca de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2,1 milhões no BRASIL</a:t>
            </a:r>
            <a:r>
              <a:rPr lang="pt-BR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Ou, na EUROPA,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7,5 milhões</a:t>
            </a:r>
            <a:r>
              <a:rPr lang="pt-BR" sz="18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9.997 crianças por milhão de habitantes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Gaza em 20 meses</a:t>
            </a:r>
            <a:r>
              <a:rPr lang="pt-BR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Assassinadas na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2ª Guerra Mundial (6 anos)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2.813 crianças por 1 milhão</a:t>
            </a:r>
            <a:r>
              <a:rPr lang="pt-BR" sz="1600" kern="1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“Israel” assassina </a:t>
            </a:r>
            <a:r>
              <a:rPr lang="pt-BR" sz="1600" b="1" u="sng" kern="1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3,55 vezes mais crianças palestinas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 Gaza em 20 meses do que nos 6 anos da 2ª GM.</a:t>
            </a:r>
            <a:r>
              <a:rPr lang="pt-BR" sz="16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Seriam </a:t>
            </a:r>
            <a:r>
              <a:rPr lang="pt-BR" sz="16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 vezes mais</a:t>
            </a:r>
            <a:r>
              <a:rPr lang="pt-BR" sz="16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 eventual repetição deste nível </a:t>
            </a:r>
            <a:r>
              <a:rPr lang="pt-BR" sz="1600" kern="1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genocidário</a:t>
            </a:r>
            <a:r>
              <a:rPr lang="pt-BR" sz="16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 eventual repetição dos 6 anos hitlerianos. </a:t>
            </a:r>
            <a:endParaRPr lang="pt-BR" sz="16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6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pt-BR" sz="17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310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CFD727-04F3-6AD0-2628-3BE665575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863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CRIANÇAS EXTERMINADAS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FA186C-808B-9D0E-6BB1-1A61EEF3E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374640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6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a ONG </a:t>
            </a:r>
            <a:r>
              <a:rPr lang="pt-BR" sz="1600" b="1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Save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pt-BR" sz="1600" b="1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Children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em todas as guerras havidas no mundo de 2019 a 2022, morreram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12.193 crianças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pt-BR" sz="1600" dirty="0">
                <a:effectLst/>
                <a:latin typeface="Libre Franklin" pitchFamily="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Então “</a:t>
            </a:r>
            <a:r>
              <a:rPr lang="pt-BR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mata em Gaza (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0,027% da população mundial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quase o dobro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um mundo de 8,2 bilhões de habitantes, e não em 4 anos, mas em 526 (era quase o mesmo para 469 dias)</a:t>
            </a:r>
            <a:r>
              <a:rPr lang="pt-BR" sz="16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Tomando a população mundial para exemplificar, as guerras no mundo teriam matado, em 4 anos, em média,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1,49 crianças por milhão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habitantes.</a:t>
            </a:r>
            <a:endParaRPr lang="pt-BR" sz="1600" dirty="0">
              <a:solidFill>
                <a:srgbClr val="212529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 ano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foram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0,37 crianças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por milhão de habitantes no mundo</a:t>
            </a:r>
            <a:r>
              <a:rPr lang="pt-BR" sz="16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comparação, em GAZA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pt-BR" sz="1600" b="1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mata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26.730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vezes mais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crianças palestinas/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95156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0EEAD-3E3A-6B9A-3D69-82741824E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CRIANÇAS EXTERMINADAS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AE2EC7-5BB4-E258-6590-7F16E0583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pt-BR" sz="16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Guerra entre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RÚSSIA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UCRÂNIA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foram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2,5 crianças por milhão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quando completados dois anos do conflito (agora estamos em 3 anos)</a:t>
            </a:r>
            <a:r>
              <a:rPr lang="pt-BR" sz="16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pt-BR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mata em Gaza quase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mil vezes mais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E no caso da matança em Gaza durar os mesmos dois anos, quase </a:t>
            </a:r>
            <a:r>
              <a:rPr lang="pt-BR" sz="1600" b="1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mil vezes mais</a:t>
            </a:r>
            <a:r>
              <a:rPr lang="pt-BR" sz="1600" kern="100" dirty="0">
                <a:solidFill>
                  <a:srgbClr val="212529"/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dado permite diferenciar uma guerra entre dois estados soberanos e seus exércitos (Rússia e Ucrânia) de uma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guerra de extermínio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de “</a:t>
            </a:r>
            <a:r>
              <a:rPr lang="pt-BR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contra o povo palestino residente em Gaza.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353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01683-7DD3-DF5B-68E9-38BFEF9B1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137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CRIANÇAS ÓRFÃS</a:t>
            </a:r>
            <a:endParaRPr lang="en-US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AEAB2D-27BA-9544-6E7F-D9917673F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031"/>
            <a:ext cx="10515600" cy="4738932"/>
          </a:xfrm>
        </p:spPr>
        <p:txBody>
          <a:bodyPr>
            <a:normAutofit/>
          </a:bodyPr>
          <a:lstStyle/>
          <a:p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40 mil crianças ficaram órfãs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pai </a:t>
            </a:r>
            <a:r>
              <a:rPr lang="pt-BR" sz="1600" b="1" kern="1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mãe desde 7 de outubro de 2023.</a:t>
            </a:r>
          </a:p>
          <a:p>
            <a:pPr marL="0" indent="0">
              <a:buNone/>
            </a:pPr>
            <a:endParaRPr lang="pt-BR" sz="16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Brasil seriam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3,8 milhões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crianças órfãs.</a:t>
            </a:r>
          </a:p>
          <a:p>
            <a:endParaRPr lang="pt-BR" sz="1600" kern="1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Europa seriam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13,5 milhões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crianças órfãs.</a:t>
            </a:r>
          </a:p>
          <a:p>
            <a:endParaRPr lang="pt-BR" sz="1600" kern="1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 mil crianças ficaram órfãs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pai </a:t>
            </a:r>
            <a:r>
              <a:rPr lang="pt-BR" sz="1600" b="1" kern="1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mãe desde 7 de outubro de 2023.</a:t>
            </a:r>
          </a:p>
          <a:p>
            <a:endParaRPr lang="pt-BR" sz="1600" kern="1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Brasil seriam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1,6 milhão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crianças totalmente órfãs.</a:t>
            </a:r>
          </a:p>
          <a:p>
            <a:endParaRPr lang="pt-BR" sz="1600" kern="1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Europa seriam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5,8 milhões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crianças totalmente órfãs.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85160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C22F1-E067-C419-11EF-1C8D8A8EC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MULHERES EXTERMINADAS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CE2D1A-318B-D22B-6BF3-BDE9589D3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5304155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pt-BR" sz="16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3.100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com as 700 desaparecidas sob os escombros</a:t>
            </a:r>
            <a:r>
              <a:rPr lang="pt-BR" sz="1600" dirty="0">
                <a:solidFill>
                  <a:srgbClr val="21252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Seriam quase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1,25 milhão no BRASIL</a:t>
            </a:r>
            <a:r>
              <a:rPr lang="pt-BR" sz="16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pt-BR" sz="1600" dirty="0">
              <a:solidFill>
                <a:srgbClr val="202122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dirty="0">
                <a:solidFill>
                  <a:srgbClr val="202122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Ou </a:t>
            </a:r>
            <a:r>
              <a:rPr lang="pt-BR" sz="1600" b="1" dirty="0">
                <a:solidFill>
                  <a:srgbClr val="202122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4,5 milhões na Europa</a:t>
            </a:r>
            <a:r>
              <a:rPr lang="pt-BR" sz="1600" dirty="0">
                <a:solidFill>
                  <a:srgbClr val="202122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por sua demografia atual para a geografia da 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2ª GM.</a:t>
            </a:r>
            <a:endParaRPr lang="pt-BR" sz="16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Pelos menos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mil assassinadas grávidas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em duplo extermínio </a:t>
            </a:r>
            <a:r>
              <a:rPr lang="pt-BR" sz="1600" u="sng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(200 mil no Brasil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300% é o aumento dos abortos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involuntários (assassinato nos ventres)</a:t>
            </a:r>
            <a:r>
              <a:rPr lang="pt-BR" sz="16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 mil a 60 mil mulheres palestinas devem dar à luz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nos próximos 9 meses em Gaza, sem casa, hospitais, profissionais de saúde, remédios, comida, água ou condições sanitárias mínimas.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Perto de </a:t>
            </a:r>
            <a:r>
              <a:rPr lang="pt-BR" sz="16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mil já deram à luz nestes 20 meses</a:t>
            </a:r>
            <a:r>
              <a:rPr lang="pt-BR" sz="16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sem casa, hospital, medicamentos, comida, água, para elas ou para seus bebês.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Aumentaram os nascimentos </a:t>
            </a:r>
            <a:r>
              <a:rPr lang="pt-BR" sz="16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prematuros</a:t>
            </a:r>
            <a:r>
              <a:rPr lang="pt-BR" sz="16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 </a:t>
            </a:r>
            <a:r>
              <a:rPr lang="pt-BR" sz="1600" b="1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insuficientemente formados</a:t>
            </a:r>
            <a:r>
              <a:rPr lang="pt-BR" sz="1600" kern="1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093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CCD745-FD3E-08C5-DC1B-5E8C96F33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11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pt-BR" sz="2600" b="1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PROFISSIONAIS DE SAÚDE EXTERMINADOS</a:t>
            </a:r>
            <a:endParaRPr lang="pt-BR" sz="2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04ED72-3C37-E357-FD67-83550EB2D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6677"/>
            <a:ext cx="10515600" cy="5020286"/>
          </a:xfrm>
        </p:spPr>
        <p:txBody>
          <a:bodyPr>
            <a:noAutofit/>
          </a:bodyPr>
          <a:lstStyle/>
          <a:p>
            <a:pPr marL="342900" lvl="0" indent="-342900" rtl="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1.411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entre médicos e outros profissionais da saúde assassinados</a:t>
            </a:r>
            <a:r>
              <a:rPr lang="pt-BR" sz="16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135 mil no Brasil</a:t>
            </a:r>
            <a:r>
              <a:rPr lang="pt-BR" sz="1600" dirty="0">
                <a:solidFill>
                  <a:srgbClr val="2021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seriam </a:t>
            </a: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478 mil na Europa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2ª GM por sua demografia atual</a:t>
            </a:r>
            <a:r>
              <a:rPr lang="pt-BR" sz="16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  <a:endParaRPr lang="pt-BR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1.500 foram feridos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quase todos com gravidade e/ou mutilados</a:t>
            </a:r>
            <a:r>
              <a:rPr lang="pt-BR" sz="16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b="1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500 foram sequestrados e torturados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nas masmorras de “</a:t>
            </a:r>
            <a:r>
              <a:rPr lang="pt-BR" sz="1600" kern="1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israel</a:t>
            </a:r>
            <a:r>
              <a:rPr lang="pt-BR" sz="1600" kern="1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”, onde alguns não resistiram e morreram</a:t>
            </a:r>
            <a:r>
              <a:rPr lang="pt-BR" sz="16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Centenas saíram de Gaza e não retornaram.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Frank Ruhl Libre" panose="00000500000000000000" pitchFamily="2" charset="-79"/>
              </a:rPr>
              <a:t>A ausências de instalações de saúde impedem que profissionais estrangeiros se voluntariem para trabalhar em Gaza.</a:t>
            </a:r>
            <a:endParaRPr lang="pt-BR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113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3376</TotalTime>
  <Words>2003</Words>
  <Application>Microsoft Office PowerPoint</Application>
  <PresentationFormat>Widescreen</PresentationFormat>
  <Paragraphs>146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Libre Franklin</vt:lpstr>
      <vt:lpstr>Symbol</vt:lpstr>
      <vt:lpstr>Verdana</vt:lpstr>
      <vt:lpstr>Tema do Office</vt:lpstr>
      <vt:lpstr>RESUMO DO GENOCÍDIO PALESTINO EM GAZA</vt:lpstr>
      <vt:lpstr>1. TOTAL DE EXTERMINADOS</vt:lpstr>
      <vt:lpstr>2. EXTERMINADOS EM GAZA PODEM SER MAIS DE 277 MIL </vt:lpstr>
      <vt:lpstr>3. CRIANÇAS EXTERMINADAS</vt:lpstr>
      <vt:lpstr>3. CRIANÇAS EXTERMINADAS</vt:lpstr>
      <vt:lpstr>3. CRIANÇAS EXTERMINADAS</vt:lpstr>
      <vt:lpstr>4. CRIANÇAS ÓRFÃS</vt:lpstr>
      <vt:lpstr>5. MULHERES EXTERMINADAS</vt:lpstr>
      <vt:lpstr>6. PROFISSIONAIS DE SAÚDE EXTERMINADOS</vt:lpstr>
      <vt:lpstr>7. MAIOR MATANÇA DE JORNALSITAS DE TODOS OS TEMPOS</vt:lpstr>
      <vt:lpstr>8. EXTERMÍNIO DE FUNCIONÁRIOS DA ONU</vt:lpstr>
      <vt:lpstr>9. MATANÇA DE PROFISSIONAIS DA DEFESA CIVIL</vt:lpstr>
      <vt:lpstr>10. EXTERMÍNIO NA EDUCAÇÃO</vt:lpstr>
      <vt:lpstr>11. FERIDOS: QUASE TODOS GRAVES OU MUTILADOS</vt:lpstr>
      <vt:lpstr>12. REDUÇÃO DA EXPECTATIVA DE VIDA</vt:lpstr>
      <vt:lpstr>13. DESTRUIÇÃO DA ECONOMIA</vt:lpstr>
      <vt:lpstr>14. DESTRUIÇÃO DA INFRAESTRUTURA</vt:lpstr>
      <vt:lpstr>15. PODER DESTRUTIVO DOS BOMBARDEIOS</vt:lpstr>
      <vt:lpstr>16. Dinheiro dos EUA para o genocídio Palestina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MITOS SIONISTAS PARA A PALESTINA</dc:title>
  <dc:creator>Ualid Rabah</dc:creator>
  <cp:lastModifiedBy>Ualid Rabah</cp:lastModifiedBy>
  <cp:revision>7</cp:revision>
  <dcterms:created xsi:type="dcterms:W3CDTF">2023-03-15T17:12:57Z</dcterms:created>
  <dcterms:modified xsi:type="dcterms:W3CDTF">2025-06-07T01:10:24Z</dcterms:modified>
</cp:coreProperties>
</file>